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Flavors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Oswald"/>
              </a:rPr>
              <a:t>Click to edit the outline text format</a:t>
            </a:r>
            <a:endParaRPr/>
          </a:p>
          <a:p>
            <a:pPr lvl="1" marL="864000">
              <a:buClr>
                <a:srgbClr val="ffff00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Oswald"/>
              </a:rPr>
              <a:t>Second Outline Level</a:t>
            </a:r>
            <a:endParaRPr/>
          </a:p>
          <a:p>
            <a:pPr lvl="2" marL="1296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Oswald"/>
              </a:rPr>
              <a:t>Third Outline Level</a:t>
            </a:r>
            <a:endParaRPr/>
          </a:p>
          <a:p>
            <a:pPr lvl="3" marL="1728000">
              <a:buClr>
                <a:srgbClr val="ffff00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Oswald"/>
              </a:rPr>
              <a:t>Fourth Outline Level</a:t>
            </a:r>
            <a:endParaRPr/>
          </a:p>
          <a:p>
            <a:pPr lvl="4" marL="2160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Oswald"/>
              </a:rPr>
              <a:t>Fifth Outline Level</a:t>
            </a:r>
            <a:endParaRPr/>
          </a:p>
          <a:p>
            <a:pPr lvl="5" marL="259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Oswald"/>
              </a:rPr>
              <a:t>Sixth Outline Level</a:t>
            </a:r>
            <a:endParaRPr/>
          </a:p>
          <a:p>
            <a:pPr lvl="6" marL="3024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Oswald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4E2205C-8A39-4C48-981E-ED9252F40FFF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32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Flavors"/>
              </a:rPr>
              <a:t>Plant Name Here</a:t>
            </a:r>
            <a:r>
              <a:rPr lang="en-US" sz="4400" spc="-1">
                <a:latin typeface="Flavors"/>
              </a:rPr>
              <a:t>
</a:t>
            </a:r>
            <a:r>
              <a:rPr lang="en-US" sz="2600" spc="-1">
                <a:latin typeface="Flavors"/>
              </a:rPr>
              <a:t>Latin Name Here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216000" y="1769040"/>
            <a:ext cx="4714560" cy="5502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Other common names:</a:t>
            </a:r>
            <a:endParaRPr/>
          </a:p>
          <a:p>
            <a:pPr lvl="1" marL="864000">
              <a:buClr>
                <a:srgbClr val="ffff00"/>
              </a:buClr>
              <a:buSzPct val="75000"/>
              <a:buFont typeface="StarSymbol"/>
              <a:buChar char=""/>
            </a:pPr>
            <a:r>
              <a:rPr lang="en-US" sz="2600" spc="-1">
                <a:latin typeface="Oswald"/>
              </a:rPr>
              <a:t>...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Growth Habitat</a:t>
            </a:r>
            <a:endParaRPr/>
          </a:p>
          <a:p>
            <a:pPr lvl="1" marL="864000">
              <a:buClr>
                <a:srgbClr val="ffff00"/>
              </a:buClr>
              <a:buSzPct val="75000"/>
              <a:buFont typeface="StarSymbol"/>
              <a:buChar char=""/>
            </a:pPr>
            <a:r>
              <a:rPr lang="en-US" sz="2600" spc="-1">
                <a:latin typeface="Oswald"/>
              </a:rPr>
              <a:t>perennial, annual, tree, shrub?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Hardiness zone: (HPAGC Zone is primarily 6b)</a:t>
            </a:r>
            <a:endParaRPr/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5220720" y="2592000"/>
            <a:ext cx="4621320" cy="346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208440"/>
            <a:ext cx="9071640" cy="735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Flavors"/>
              </a:rPr>
              <a:t>Weed Name Here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504000" y="1080000"/>
            <a:ext cx="9071640" cy="626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Characteristics: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Height: Width: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Bloom colour: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Bloom fragrance: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Bloom time: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Other details: shade tolerance, disease resistance, seasonal interest?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Leaf: size, shape, colour?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Light: grows best in full sun, part sun, part shade, full shade?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08440"/>
            <a:ext cx="9071640" cy="735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Flavors"/>
              </a:rPr>
              <a:t>Plant Name Here</a:t>
            </a:r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504000" y="1080000"/>
            <a:ext cx="9071640" cy="626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Water: requires watering, drought tolerant, tolerates wet ground, etc?Where: in what conditions on your property does it do best?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Special Care: does it require special treatment to grow well in your garden?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Why I love this plant:</a:t>
            </a:r>
            <a:endParaRPr/>
          </a:p>
          <a:p>
            <a:pPr marL="432000">
              <a:buClr>
                <a:srgbClr val="ffff00"/>
              </a:buClr>
              <a:buSzPct val="45000"/>
              <a:buFont typeface="StarSymbol"/>
              <a:buChar char=""/>
            </a:pPr>
            <a:r>
              <a:rPr lang="en-US" sz="2600" spc="-1">
                <a:latin typeface="Oswald"/>
              </a:rPr>
              <a:t>Where to buy this plant: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Brown</Template>
  <TotalTime>338</TotalTime>
  <Application>LibreOffice/5.0.0.5$Windows_x86 LibreOffice_project/1b1a90865e348b492231e1c451437d7a15bb262b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2013-02-21T18:04:17Z</dcterms:created>
  <dc:creator>Brad Spencer</dc:creator>
  <dc:description>Presentation Layout Template</dc:description>
  <dc:language>en-US</dc:language>
  <dcterms:modified xsi:type="dcterms:W3CDTF">2017-02-26T14:44:26Z</dcterms:modified>
  <cp:revision>29</cp:revision>
  <dc:title>Brown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