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164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98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6457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0920" cy="2379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6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01D111A1-41D1-4161-9171-41B1715111F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432360" y="17784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Bug Name Here</a:t>
            </a:r>
            <a:r>
              <a:rPr lang="en-US"/>
              <a:t>
</a:t>
            </a:r>
            <a:r>
              <a:rPr lang="en-US" sz="2600"/>
              <a:t>Latin Name Here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216000" y="1769040"/>
            <a:ext cx="4714560" cy="5502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 sz="2600"/>
              <a:t>Other common names: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Ugly Bugly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Seasons: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When present in 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Stages of life: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Adult, larvae, etc.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Natural predators or prey: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Birds, aphids, etc.</a:t>
            </a:r>
            <a:endParaRPr/>
          </a:p>
        </p:txBody>
      </p:sp>
      <p:sp>
        <p:nvSpPr>
          <p:cNvPr id="39" name="TextShape 3"/>
          <p:cNvSpPr txBox="1"/>
          <p:nvPr/>
        </p:nvSpPr>
        <p:spPr>
          <a:xfrm>
            <a:off x="4930560" y="4375080"/>
            <a:ext cx="4933440" cy="2968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 sz="2600"/>
              <a:t>Here, put a text description of how one identifies the bug: stripes, spots, colours, distinguishing features, and so on.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208440"/>
            <a:ext cx="9071640" cy="735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Bug Name Here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504000" y="1080000"/>
            <a:ext cx="9071640" cy="62640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 sz="2600"/>
              <a:t>Benefits / Problems in garden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Example: Keeps soil healthy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Example: Kills grass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Plants Affected (hurt/helped)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Example: Eats leaves on Oriental Lilies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Example: Promotes flowers on Peonies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How to tell if they are in your garden and how to remove them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/>
              <a:t>Chemicals? Natural/ecological ways?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/>
              <a:t>Other notes, behaviours, etc.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