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png" ContentType="image/png"/>
  <Override PartName="/ppt/media/image4.png" ContentType="image/png"/>
  <Override PartName="/ppt/media/image1.png" ContentType="image/png"/>
  <Override PartName="/ppt/media/image2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4840" y="4058640"/>
            <a:ext cx="2620800" cy="209124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640"/>
            <a:ext cx="2620800" cy="209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CDF404C2-1421-4B85-88CE-30489EAE7795}" type="slidenum">
              <a:rPr lang="en-US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32360" y="17784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Weed Name Here</a:t>
            </a:r>
            <a:r>
              <a:rPr lang="en-US"/>
              <a:t>
</a:t>
            </a:r>
            <a:r>
              <a:rPr lang="en-US" sz="2600"/>
              <a:t>Latin Name Here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216000" y="1769040"/>
            <a:ext cx="4714560" cy="550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 sz="2600"/>
              <a:t>Other common names: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/>
              <a:t>...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600"/>
              <a:t>Seasons: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/>
              <a:t>When present in NS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600"/>
              <a:t>Stages of life: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/>
              <a:t>Adult, larvae, etc.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600"/>
              <a:t>Natural predators or prey: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/>
              <a:t>Birds, aphids, etc.</a:t>
            </a:r>
            <a:endParaRPr/>
          </a:p>
        </p:txBody>
      </p:sp>
      <p:sp>
        <p:nvSpPr>
          <p:cNvPr id="41" name="TextShape 3"/>
          <p:cNvSpPr txBox="1"/>
          <p:nvPr/>
        </p:nvSpPr>
        <p:spPr>
          <a:xfrm>
            <a:off x="4930560" y="4375080"/>
            <a:ext cx="4933440" cy="2968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 sz="2600"/>
              <a:t>Here, put a text description of how one identifies the weed: leaves, stripes, spots, colours, distinguishing features, and so on.</a:t>
            </a:r>
            <a:endParaRPr/>
          </a:p>
        </p:txBody>
      </p:sp>
      <p:pic>
        <p:nvPicPr>
          <p:cNvPr descr="" id="4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16000" y="1502280"/>
            <a:ext cx="3830760" cy="287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208440"/>
            <a:ext cx="9071640" cy="735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Weed Name Here</a:t>
            </a:r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504000" y="1080000"/>
            <a:ext cx="9071640" cy="62640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 sz="2600"/>
              <a:t>Habitat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/>
              <a:t>Soil types and conditions, moisture, light preferences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600"/>
              <a:t>Season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/>
              <a:t>...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600"/>
              <a:t>Why is it considered a weed?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/>
              <a:t>...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600"/>
              <a:t>Does it have any benefits?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/>
              <a:t>...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600"/>
              <a:t>How can it be controlled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/>
              <a:t>...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